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7" r:id="rId4"/>
    <p:sldId id="263" r:id="rId5"/>
    <p:sldId id="259" r:id="rId6"/>
    <p:sldId id="258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664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55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236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85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90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5268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6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3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93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22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69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60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46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43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76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700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348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login-page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Movie Master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A BROWSER </a:t>
            </a:r>
            <a:r>
              <a:rPr lang="en-US" dirty="0"/>
              <a:t>based</a:t>
            </a:r>
            <a:r>
              <a:rPr lang="nl-NL" dirty="0"/>
              <a:t> Movie quiz </a:t>
            </a:r>
            <a:r>
              <a:rPr lang="en-AU" dirty="0"/>
              <a:t>application</a:t>
            </a:r>
          </a:p>
          <a:p>
            <a:endParaRPr lang="en-AU" dirty="0"/>
          </a:p>
          <a:p>
            <a:r>
              <a:rPr lang="en-AU" sz="1600" dirty="0"/>
              <a:t>Team Z: </a:t>
            </a:r>
            <a:r>
              <a:rPr lang="en-AU" sz="1600" dirty="0" err="1"/>
              <a:t>HarRiët</a:t>
            </a:r>
            <a:r>
              <a:rPr lang="en-AU" sz="1600" dirty="0"/>
              <a:t>, </a:t>
            </a:r>
            <a:r>
              <a:rPr lang="en-AU" sz="1600" dirty="0" err="1"/>
              <a:t>Areg</a:t>
            </a:r>
            <a:r>
              <a:rPr lang="en-AU" sz="1600" dirty="0"/>
              <a:t>, David</a:t>
            </a:r>
          </a:p>
        </p:txBody>
      </p:sp>
    </p:spTree>
    <p:extLst>
      <p:ext uri="{BB962C8B-B14F-4D97-AF65-F5344CB8AC3E}">
        <p14:creationId xmlns:p14="http://schemas.microsoft.com/office/powerpoint/2010/main" val="276105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5406" y="3067287"/>
            <a:ext cx="7211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hlinkClick r:id="rId2"/>
              </a:rPr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004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334947"/>
          </a:xfrm>
        </p:spPr>
        <p:txBody>
          <a:bodyPr/>
          <a:lstStyle/>
          <a:p>
            <a:r>
              <a:rPr lang="nl-NL" dirty="0"/>
              <a:t>The product </a:t>
            </a:r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78329"/>
            <a:ext cx="10131425" cy="4560426"/>
          </a:xfrm>
        </p:spPr>
        <p:txBody>
          <a:bodyPr>
            <a:normAutofit/>
          </a:bodyPr>
          <a:lstStyle/>
          <a:p>
            <a:r>
              <a:rPr lang="nl-NL" dirty="0" err="1"/>
              <a:t>Implemented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r>
              <a:rPr lang="nl-NL" dirty="0"/>
              <a:t> (</a:t>
            </a:r>
            <a:r>
              <a:rPr lang="nl-NL" dirty="0" err="1"/>
              <a:t>Mimimum</a:t>
            </a:r>
            <a:r>
              <a:rPr lang="nl-NL" dirty="0"/>
              <a:t> </a:t>
            </a:r>
            <a:r>
              <a:rPr lang="nl-NL" dirty="0" err="1"/>
              <a:t>Viable</a:t>
            </a:r>
            <a:r>
              <a:rPr lang="nl-NL" dirty="0"/>
              <a:t> Product):</a:t>
            </a:r>
          </a:p>
          <a:p>
            <a:pPr lvl="1"/>
            <a:r>
              <a:rPr lang="nl-NL" dirty="0"/>
              <a:t>Login &amp; </a:t>
            </a:r>
            <a:r>
              <a:rPr lang="nl-NL" dirty="0" err="1"/>
              <a:t>authorization</a:t>
            </a:r>
            <a:r>
              <a:rPr lang="nl-NL" dirty="0"/>
              <a:t> token</a:t>
            </a:r>
          </a:p>
          <a:p>
            <a:pPr lvl="1"/>
            <a:r>
              <a:rPr lang="nl-NL" dirty="0"/>
              <a:t>Start quiz</a:t>
            </a:r>
          </a:p>
          <a:p>
            <a:pPr lvl="1"/>
            <a:r>
              <a:rPr lang="nl-NL" dirty="0"/>
              <a:t>Different question types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questions</a:t>
            </a:r>
            <a:r>
              <a:rPr lang="nl-NL" dirty="0"/>
              <a:t> &amp; (</a:t>
            </a:r>
            <a:r>
              <a:rPr lang="nl-NL" dirty="0" err="1"/>
              <a:t>unique</a:t>
            </a:r>
            <a:r>
              <a:rPr lang="nl-NL" dirty="0"/>
              <a:t>) </a:t>
            </a:r>
            <a:r>
              <a:rPr lang="nl-NL" dirty="0" err="1"/>
              <a:t>answer</a:t>
            </a:r>
            <a:r>
              <a:rPr lang="nl-NL" dirty="0"/>
              <a:t> options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aggregate</a:t>
            </a:r>
            <a:r>
              <a:rPr lang="nl-NL" dirty="0"/>
              <a:t> quiz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/>
              <a:t>Nice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haves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Show correct/</a:t>
            </a:r>
            <a:r>
              <a:rPr lang="nl-NL" dirty="0" err="1"/>
              <a:t>false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quiz</a:t>
            </a:r>
          </a:p>
          <a:p>
            <a:pPr lvl="1"/>
            <a:r>
              <a:rPr lang="nl-NL" dirty="0"/>
              <a:t>Game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profile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player</a:t>
            </a:r>
            <a:r>
              <a:rPr lang="nl-NL" dirty="0"/>
              <a:t> mode</a:t>
            </a:r>
          </a:p>
          <a:p>
            <a:pPr lvl="1"/>
            <a:r>
              <a:rPr lang="nl-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444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833" t="11476" r="3716" b="5021"/>
          <a:stretch/>
        </p:blipFill>
        <p:spPr>
          <a:xfrm>
            <a:off x="4858559" y="2551585"/>
            <a:ext cx="6051609" cy="29779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2444"/>
            <a:ext cx="10131425" cy="1456267"/>
          </a:xfrm>
        </p:spPr>
        <p:txBody>
          <a:bodyPr/>
          <a:lstStyle/>
          <a:p>
            <a:r>
              <a:rPr lang="nl-NL" dirty="0"/>
              <a:t>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307939"/>
            <a:ext cx="10131425" cy="4483261"/>
          </a:xfrm>
        </p:spPr>
        <p:txBody>
          <a:bodyPr>
            <a:normAutofit fontScale="77500" lnSpcReduction="20000"/>
          </a:bodyPr>
          <a:lstStyle/>
          <a:p>
            <a:r>
              <a:rPr lang="nl-NL" sz="2400" dirty="0"/>
              <a:t>Spring Framework</a:t>
            </a:r>
          </a:p>
          <a:p>
            <a:pPr lvl="1"/>
            <a:r>
              <a:rPr lang="nl-NL" sz="2000" dirty="0"/>
              <a:t>Spring data: </a:t>
            </a:r>
            <a:r>
              <a:rPr lang="nl-NL" sz="2000" dirty="0" err="1"/>
              <a:t>repositories</a:t>
            </a:r>
            <a:r>
              <a:rPr lang="nl-NL" sz="2000" dirty="0"/>
              <a:t>, </a:t>
            </a:r>
            <a:r>
              <a:rPr lang="nl-NL" sz="2000" dirty="0" err="1"/>
              <a:t>hibernate</a:t>
            </a:r>
            <a:r>
              <a:rPr lang="nl-NL" sz="2000" dirty="0"/>
              <a:t>, </a:t>
            </a:r>
            <a:r>
              <a:rPr lang="nl-NL" sz="2000" dirty="0" err="1"/>
              <a:t>MySQL</a:t>
            </a:r>
            <a:r>
              <a:rPr lang="nl-NL" sz="2000" dirty="0"/>
              <a:t> as database</a:t>
            </a:r>
          </a:p>
          <a:p>
            <a:pPr lvl="1"/>
            <a:r>
              <a:rPr lang="nl-NL" sz="2000" dirty="0"/>
              <a:t>Spring REST: Services, controllers</a:t>
            </a:r>
          </a:p>
          <a:p>
            <a:pPr lvl="1"/>
            <a:r>
              <a:rPr lang="nl-NL" sz="2000" dirty="0"/>
              <a:t>Spring security: JWT </a:t>
            </a:r>
            <a:r>
              <a:rPr lang="nl-NL" sz="2000" dirty="0" err="1"/>
              <a:t>based</a:t>
            </a:r>
            <a:r>
              <a:rPr lang="nl-NL" sz="2000" dirty="0"/>
              <a:t> security</a:t>
            </a:r>
          </a:p>
          <a:p>
            <a:r>
              <a:rPr lang="nl-NL" sz="2400" dirty="0"/>
              <a:t> Browser </a:t>
            </a:r>
            <a:r>
              <a:rPr lang="nl-NL" sz="2400" dirty="0" err="1"/>
              <a:t>based</a:t>
            </a:r>
            <a:r>
              <a:rPr lang="nl-NL" sz="2400" dirty="0"/>
              <a:t> </a:t>
            </a:r>
            <a:r>
              <a:rPr lang="nl-NL" sz="2400" dirty="0" err="1"/>
              <a:t>frontend</a:t>
            </a:r>
            <a:endParaRPr lang="nl-NL" sz="2400" dirty="0"/>
          </a:p>
          <a:p>
            <a:pPr lvl="1"/>
            <a:r>
              <a:rPr lang="nl-NL" sz="2200" dirty="0"/>
              <a:t>HTML </a:t>
            </a:r>
          </a:p>
          <a:p>
            <a:pPr lvl="1"/>
            <a:r>
              <a:rPr lang="nl-NL" sz="2200" dirty="0"/>
              <a:t>CSS</a:t>
            </a:r>
          </a:p>
          <a:p>
            <a:pPr lvl="1"/>
            <a:r>
              <a:rPr lang="nl-NL" sz="2200" dirty="0"/>
              <a:t>Javascript </a:t>
            </a:r>
          </a:p>
          <a:p>
            <a:pPr lvl="1"/>
            <a:r>
              <a:rPr lang="nl-NL" sz="2200" dirty="0" err="1"/>
              <a:t>Polymer</a:t>
            </a:r>
            <a:r>
              <a:rPr lang="nl-NL" sz="2200" dirty="0"/>
              <a:t>: Ajax, styling</a:t>
            </a:r>
            <a:endParaRPr lang="nl-NL" sz="2000" dirty="0"/>
          </a:p>
          <a:p>
            <a:r>
              <a:rPr lang="nl-NL" sz="2200" dirty="0"/>
              <a:t>Tools</a:t>
            </a:r>
          </a:p>
          <a:p>
            <a:pPr lvl="1"/>
            <a:r>
              <a:rPr lang="nl-NL" sz="2000" dirty="0" err="1"/>
              <a:t>Eclipse</a:t>
            </a:r>
            <a:r>
              <a:rPr lang="nl-NL" sz="2000" dirty="0"/>
              <a:t> - Spring Tool Suite</a:t>
            </a:r>
          </a:p>
          <a:p>
            <a:pPr lvl="1"/>
            <a:r>
              <a:rPr lang="nl-NL" sz="2000" dirty="0"/>
              <a:t>Git</a:t>
            </a:r>
          </a:p>
          <a:p>
            <a:pPr lvl="1"/>
            <a:r>
              <a:rPr lang="nl-NL" sz="2000" dirty="0" err="1"/>
              <a:t>MySql</a:t>
            </a:r>
            <a:r>
              <a:rPr lang="nl-NL" sz="2000" dirty="0"/>
              <a:t> Workbench	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" t="52122" r="62331" b="5350"/>
          <a:stretch/>
        </p:blipFill>
        <p:spPr>
          <a:xfrm>
            <a:off x="3973688" y="4098834"/>
            <a:ext cx="3910675" cy="24835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t="2633" r="35833" b="28723"/>
          <a:stretch/>
        </p:blipFill>
        <p:spPr>
          <a:xfrm>
            <a:off x="6786910" y="203669"/>
            <a:ext cx="4952039" cy="29797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661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40" y="123678"/>
            <a:ext cx="10131425" cy="1456267"/>
          </a:xfrm>
        </p:spPr>
        <p:txBody>
          <a:bodyPr/>
          <a:lstStyle/>
          <a:p>
            <a:r>
              <a:rPr lang="nl-NL" dirty="0"/>
              <a:t>System Architecture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46426" y="2060295"/>
            <a:ext cx="5027408" cy="2650603"/>
            <a:chOff x="2176041" y="2060295"/>
            <a:chExt cx="5027408" cy="2650603"/>
          </a:xfrm>
          <a:solidFill>
            <a:schemeClr val="tx2">
              <a:lumMod val="90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3855336" y="2060295"/>
              <a:ext cx="1668818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Services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80526" y="2060296"/>
              <a:ext cx="1722923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Controllers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76041" y="2060296"/>
              <a:ext cx="1679295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 err="1">
                  <a:solidFill>
                    <a:schemeClr val="bg1"/>
                  </a:solidFill>
                </a:rPr>
                <a:t>Repositories</a:t>
              </a:r>
              <a:endParaRPr lang="nl-NL" b="1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Movie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chemeClr val="bg1"/>
                  </a:solidFill>
                </a:rPr>
                <a:t>QuestionType</a:t>
              </a:r>
              <a:endParaRPr lang="nl-NL" sz="1600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434927" y="2060296"/>
            <a:ext cx="1724628" cy="269111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Frontend</a:t>
            </a:r>
            <a:endParaRPr lang="nl-NL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Polymer</a:t>
            </a:r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33" name="Cylinder 32"/>
          <p:cNvSpPr/>
          <p:nvPr/>
        </p:nvSpPr>
        <p:spPr>
          <a:xfrm>
            <a:off x="396546" y="2696902"/>
            <a:ext cx="1118405" cy="1481559"/>
          </a:xfrm>
          <a:prstGeom prst="can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MySQL</a:t>
            </a:r>
            <a:endParaRPr lang="nl-NL" b="1" dirty="0">
              <a:solidFill>
                <a:schemeClr val="bg1"/>
              </a:solidFill>
            </a:endParaRPr>
          </a:p>
          <a:p>
            <a:pPr algn="ctr"/>
            <a:r>
              <a:rPr lang="nl-NL" b="1" dirty="0">
                <a:solidFill>
                  <a:schemeClr val="bg1"/>
                </a:solidFill>
              </a:rPr>
              <a:t>Datebase</a:t>
            </a:r>
          </a:p>
        </p:txBody>
      </p:sp>
      <p:sp>
        <p:nvSpPr>
          <p:cNvPr id="34" name="Diamond 33"/>
          <p:cNvSpPr/>
          <p:nvPr/>
        </p:nvSpPr>
        <p:spPr>
          <a:xfrm>
            <a:off x="5826604" y="5034987"/>
            <a:ext cx="1627488" cy="1427375"/>
          </a:xfrm>
          <a:prstGeom prst="diamond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Movie API</a:t>
            </a:r>
          </a:p>
        </p:txBody>
      </p:sp>
      <p:sp>
        <p:nvSpPr>
          <p:cNvPr id="36" name="Arrow: Right 35"/>
          <p:cNvSpPr/>
          <p:nvPr/>
        </p:nvSpPr>
        <p:spPr>
          <a:xfrm>
            <a:off x="7940228" y="2604303"/>
            <a:ext cx="1331089" cy="688692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38" name="Arrow: Left 37"/>
          <p:cNvSpPr/>
          <p:nvPr/>
        </p:nvSpPr>
        <p:spPr>
          <a:xfrm>
            <a:off x="7815687" y="3773345"/>
            <a:ext cx="1377387" cy="625033"/>
          </a:xfrm>
          <a:prstGeom prst="lef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40" name="Arrow: Left-Up 39"/>
          <p:cNvSpPr/>
          <p:nvPr/>
        </p:nvSpPr>
        <p:spPr>
          <a:xfrm rot="5400000">
            <a:off x="4705996" y="4886652"/>
            <a:ext cx="1255853" cy="985363"/>
          </a:xfrm>
          <a:prstGeom prst="leftUp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1" name="Arrow: Left-Right 40"/>
          <p:cNvSpPr/>
          <p:nvPr/>
        </p:nvSpPr>
        <p:spPr>
          <a:xfrm>
            <a:off x="1643605" y="3217762"/>
            <a:ext cx="763929" cy="405114"/>
          </a:xfrm>
          <a:prstGeom prst="left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2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13" y="193680"/>
            <a:ext cx="5008944" cy="1456267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MOdel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931759" y="2874377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6" name="Rectangle 5"/>
          <p:cNvSpPr/>
          <p:nvPr/>
        </p:nvSpPr>
        <p:spPr>
          <a:xfrm>
            <a:off x="8593033" y="4305782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4711" y="1080301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 Type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5400" y="2874376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</a:t>
            </a:r>
          </a:p>
        </p:txBody>
      </p:sp>
      <p:cxnSp>
        <p:nvCxnSpPr>
          <p:cNvPr id="9" name="Straight Connector 8"/>
          <p:cNvCxnSpPr>
            <a:stCxn id="4" idx="3"/>
            <a:endCxn id="8" idx="1"/>
          </p:cNvCxnSpPr>
          <p:nvPr/>
        </p:nvCxnSpPr>
        <p:spPr>
          <a:xfrm flipV="1">
            <a:off x="2748984" y="3638306"/>
            <a:ext cx="209641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 flipV="1">
            <a:off x="6662625" y="1844231"/>
            <a:ext cx="1972086" cy="1794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>
            <a:off x="6662625" y="3638306"/>
            <a:ext cx="1930408" cy="1431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8957" y="3210526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0127" y="1365473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7813" y="4264554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6377" y="3210526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4752" y="2680789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387" y="4228577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29174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Security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JWT (JSON Web Token)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secret</a:t>
            </a:r>
            <a:r>
              <a:rPr lang="nl-NL" dirty="0"/>
              <a:t> </a:t>
            </a:r>
            <a:r>
              <a:rPr lang="nl-NL" dirty="0" err="1"/>
              <a:t>key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storage of token </a:t>
            </a:r>
            <a:r>
              <a:rPr lang="nl-NL" dirty="0" err="1"/>
              <a:t>using</a:t>
            </a:r>
            <a:r>
              <a:rPr lang="nl-NL" dirty="0"/>
              <a:t> cookies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lifetime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1" r="2809"/>
          <a:stretch/>
        </p:blipFill>
        <p:spPr>
          <a:xfrm>
            <a:off x="6080851" y="1444978"/>
            <a:ext cx="4252605" cy="40904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226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84" y="3811820"/>
            <a:ext cx="2619606" cy="2746118"/>
          </a:xfrm>
          <a:ln w="1905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4" y="3852472"/>
            <a:ext cx="2960566" cy="264023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2142067"/>
            <a:ext cx="10131425" cy="417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1763617"/>
            <a:ext cx="6860894" cy="2403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Improvements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second sprint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manageable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endParaRPr lang="nl-NL" dirty="0"/>
          </a:p>
          <a:p>
            <a:pPr lvl="1"/>
            <a:r>
              <a:rPr lang="nl-NL" dirty="0" err="1"/>
              <a:t>Defining</a:t>
            </a:r>
            <a:r>
              <a:rPr lang="nl-NL" dirty="0"/>
              <a:t> </a:t>
            </a:r>
            <a:r>
              <a:rPr lang="nl-NL" dirty="0" err="1"/>
              <a:t>tasks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sprint planning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6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SCRUM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Architecture of web </a:t>
            </a:r>
            <a:r>
              <a:rPr lang="nl-NL" dirty="0" err="1"/>
              <a:t>application</a:t>
            </a:r>
            <a:r>
              <a:rPr lang="nl-NL" dirty="0"/>
              <a:t> (controllers, services, </a:t>
            </a:r>
            <a:r>
              <a:rPr lang="nl-NL" dirty="0" err="1"/>
              <a:t>repositories</a:t>
            </a:r>
            <a:r>
              <a:rPr lang="nl-NL" dirty="0"/>
              <a:t>, </a:t>
            </a:r>
            <a:r>
              <a:rPr lang="nl-NL" dirty="0" err="1"/>
              <a:t>configurations</a:t>
            </a:r>
            <a:r>
              <a:rPr lang="nl-NL" dirty="0"/>
              <a:t>)</a:t>
            </a:r>
          </a:p>
          <a:p>
            <a:r>
              <a:rPr lang="nl-NL" dirty="0" err="1"/>
              <a:t>RESTful</a:t>
            </a:r>
            <a:r>
              <a:rPr lang="nl-NL" dirty="0"/>
              <a:t> design</a:t>
            </a:r>
          </a:p>
          <a:p>
            <a:r>
              <a:rPr lang="nl-NL" dirty="0"/>
              <a:t>Test </a:t>
            </a:r>
            <a:r>
              <a:rPr lang="nl-NL" dirty="0" err="1"/>
              <a:t>Driven</a:t>
            </a:r>
            <a:r>
              <a:rPr lang="nl-NL" dirty="0"/>
              <a:t> Development</a:t>
            </a:r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Java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frontend-framework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an</a:t>
            </a:r>
            <a:r>
              <a:rPr lang="nl-NL" dirty="0"/>
              <a:t> IDE</a:t>
            </a:r>
          </a:p>
          <a:p>
            <a:r>
              <a:rPr lang="nl-NL" dirty="0"/>
              <a:t>Using Git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8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147</TotalTime>
  <Words>235</Words>
  <Application>Microsoft Office PowerPoint</Application>
  <PresentationFormat>Breedbeeld</PresentationFormat>
  <Paragraphs>80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Movie Master </vt:lpstr>
      <vt:lpstr>PowerPoint-presentatie</vt:lpstr>
      <vt:lpstr>The product backlog</vt:lpstr>
      <vt:lpstr>STACK</vt:lpstr>
      <vt:lpstr>System Architecture</vt:lpstr>
      <vt:lpstr>Data MOdel</vt:lpstr>
      <vt:lpstr>Security features</vt:lpstr>
      <vt:lpstr>Sprint reviews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Master </dc:title>
  <dc:creator>David Mischke</dc:creator>
  <cp:lastModifiedBy>Areg Shahbazian</cp:lastModifiedBy>
  <cp:revision>36</cp:revision>
  <dcterms:created xsi:type="dcterms:W3CDTF">2017-01-24T08:10:25Z</dcterms:created>
  <dcterms:modified xsi:type="dcterms:W3CDTF">2017-01-24T12:10:14Z</dcterms:modified>
</cp:coreProperties>
</file>